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0" r:id="rId2"/>
    <p:sldId id="274" r:id="rId3"/>
    <p:sldId id="278" r:id="rId4"/>
    <p:sldId id="277" r:id="rId5"/>
    <p:sldId id="271" r:id="rId6"/>
    <p:sldId id="270" r:id="rId7"/>
    <p:sldId id="276" r:id="rId8"/>
    <p:sldId id="280" r:id="rId9"/>
    <p:sldId id="281" r:id="rId10"/>
    <p:sldId id="300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52"/>
    <p:restoredTop sz="94694"/>
  </p:normalViewPr>
  <p:slideViewPr>
    <p:cSldViewPr>
      <p:cViewPr varScale="1">
        <p:scale>
          <a:sx n="98" d="100"/>
          <a:sy n="98" d="100"/>
        </p:scale>
        <p:origin x="192" y="6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05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644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474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57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890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5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8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7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80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577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92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244C1-CA2B-4593-AAF1-AD2BE3ECDA6B}" type="datetimeFigureOut">
              <a:rPr lang="en-US" smtClean="0"/>
              <a:t>4/14/20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C8E7B-239A-46AD-9C22-5CF8D86B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32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slide" Target="slide7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t="37773" b="46569"/>
          <a:stretch/>
        </p:blipFill>
        <p:spPr>
          <a:xfrm>
            <a:off x="0" y="1447800"/>
            <a:ext cx="8610600" cy="1073727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04800" y="304800"/>
            <a:ext cx="1143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304800" y="685800"/>
            <a:ext cx="1905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hlinkClick r:id="rId5" action="ppaction://hlinksldjump"/>
          </p:cNvPr>
          <p:cNvSpPr/>
          <p:nvPr/>
        </p:nvSpPr>
        <p:spPr>
          <a:xfrm>
            <a:off x="1187669" y="1745673"/>
            <a:ext cx="52578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" action="ppaction://noaction"/>
          </p:cNvPr>
          <p:cNvSpPr/>
          <p:nvPr/>
        </p:nvSpPr>
        <p:spPr>
          <a:xfrm>
            <a:off x="1219200" y="2952361"/>
            <a:ext cx="77724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hlinkClick r:id="" action="ppaction://noaction"/>
          </p:cNvPr>
          <p:cNvSpPr/>
          <p:nvPr/>
        </p:nvSpPr>
        <p:spPr>
          <a:xfrm>
            <a:off x="1484586" y="4191000"/>
            <a:ext cx="6897414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Módulo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Didáctico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EL ARTISTA Y EL POETA: LA REALIDAD DE SUS FANTASÍAS </a:t>
            </a:r>
          </a:p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Por Dr. Carlos Vázquez Cruz </a:t>
            </a:r>
          </a:p>
          <a:p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Talleres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Creativos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:</a:t>
            </a:r>
          </a:p>
          <a:p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Poética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, Imagen y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Arte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Urbano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por David Zayas</a:t>
            </a:r>
          </a:p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Grafías del paisaje por Yolanda Velázquez</a:t>
            </a:r>
          </a:p>
          <a:p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Recursos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adicionales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:</a:t>
            </a:r>
          </a:p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Nelson Rivera: El maestro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Homar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ante El Maestro</a:t>
            </a:r>
          </a:p>
          <a:p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Poemas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puertorriqueños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  <a:p>
            <a:r>
              <a:rPr lang="es-E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Para acceder a estos materiales regresa a la lista de los módulos y haz clic sobre el documento correspondiente. A continuación, en esta presentación te proveemos la información sobre la obra, datos biográficos del artista y otros materiales complementarios.</a:t>
            </a: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A5DC75E-9581-1546-9B86-8604ED87446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" t="-81117" r="19344" b="81117"/>
          <a:stretch/>
        </p:blipFill>
        <p:spPr>
          <a:xfrm>
            <a:off x="308758" y="-5257800"/>
            <a:ext cx="7311242" cy="68574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BE7B11-C4D7-FA4B-B29D-05EF3270D4C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33"/>
          <a:stretch/>
        </p:blipFill>
        <p:spPr>
          <a:xfrm>
            <a:off x="0" y="647700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93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8" r="1666" b="5552"/>
          <a:stretch/>
        </p:blipFill>
        <p:spPr>
          <a:xfrm>
            <a:off x="152400" y="609600"/>
            <a:ext cx="8991600" cy="5715000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1447800" y="1524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657600" y="152400"/>
            <a:ext cx="1752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6A687C-D72C-8E42-ACC2-01C6DB981D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33"/>
          <a:stretch/>
        </p:blipFill>
        <p:spPr>
          <a:xfrm>
            <a:off x="0" y="6476464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626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0"/>
          <a:stretch/>
        </p:blipFill>
        <p:spPr>
          <a:xfrm>
            <a:off x="0" y="775854"/>
            <a:ext cx="9144000" cy="6081878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1447800" y="1524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657600" y="152400"/>
            <a:ext cx="1752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887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3" b="6664"/>
          <a:stretch/>
        </p:blipFill>
        <p:spPr>
          <a:xfrm>
            <a:off x="0" y="304800"/>
            <a:ext cx="9144000" cy="5624946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1447800" y="1524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657600" y="152400"/>
            <a:ext cx="1752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B89E3F-75BC-FE4C-8A5C-EDEF14C855B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33"/>
          <a:stretch/>
        </p:blipFill>
        <p:spPr>
          <a:xfrm>
            <a:off x="0" y="6476464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51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8"/>
          <a:stretch/>
        </p:blipFill>
        <p:spPr>
          <a:xfrm>
            <a:off x="0" y="762000"/>
            <a:ext cx="9144000" cy="6095732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1447800" y="1524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657600" y="152400"/>
            <a:ext cx="1752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448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3" b="5548"/>
          <a:stretch/>
        </p:blipFill>
        <p:spPr>
          <a:xfrm>
            <a:off x="13138" y="457200"/>
            <a:ext cx="9144000" cy="5708074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1447800" y="1524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657600" y="152400"/>
            <a:ext cx="1752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E8530C-DCE8-404D-9691-21A4D81449D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33"/>
          <a:stretch/>
        </p:blipFill>
        <p:spPr>
          <a:xfrm>
            <a:off x="0" y="6476464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2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8"/>
          <a:stretch/>
        </p:blipFill>
        <p:spPr>
          <a:xfrm>
            <a:off x="0" y="762000"/>
            <a:ext cx="9144000" cy="6095732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1447800" y="1524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657600" y="152400"/>
            <a:ext cx="1752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036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8" r="7586" b="6663"/>
          <a:stretch/>
        </p:blipFill>
        <p:spPr>
          <a:xfrm>
            <a:off x="465083" y="762000"/>
            <a:ext cx="8450317" cy="5638800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990600" y="296917"/>
            <a:ext cx="639291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Taller</a:t>
            </a:r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04800" y="190232"/>
            <a:ext cx="8305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Taller: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Poética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, Imagen y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Arte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Urbano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/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diseñado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por David Zayas,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pintor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y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artista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urbano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72796A-3652-5F4A-808A-ECE5DB406B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33"/>
          <a:stretch/>
        </p:blipFill>
        <p:spPr>
          <a:xfrm>
            <a:off x="0" y="6476464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884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8" b="9997"/>
          <a:stretch/>
        </p:blipFill>
        <p:spPr>
          <a:xfrm>
            <a:off x="26276" y="762000"/>
            <a:ext cx="9144000" cy="5410200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1447800" y="1524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657600" y="152400"/>
            <a:ext cx="1752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hlinkClick r:id="rId3" action="ppaction://hlinksldjump"/>
            <a:extLst>
              <a:ext uri="{FF2B5EF4-FFF2-40B4-BE49-F238E27FC236}">
                <a16:creationId xmlns:a16="http://schemas.microsoft.com/office/drawing/2014/main" id="{D0348C09-DDD3-CF44-A12D-B5FE5C817487}"/>
              </a:ext>
            </a:extLst>
          </p:cNvPr>
          <p:cNvSpPr/>
          <p:nvPr/>
        </p:nvSpPr>
        <p:spPr>
          <a:xfrm>
            <a:off x="304800" y="159327"/>
            <a:ext cx="8305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Taller: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Grafías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del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paisaje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/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diseñado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por Yolanda Velázquez,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artista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y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educadora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202BDD-495A-5F46-9F1C-5B2BAB45E39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33"/>
          <a:stretch/>
        </p:blipFill>
        <p:spPr>
          <a:xfrm>
            <a:off x="0" y="6476464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90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0" b="5552"/>
          <a:stretch/>
        </p:blipFill>
        <p:spPr>
          <a:xfrm>
            <a:off x="23648" y="381000"/>
            <a:ext cx="9144000" cy="5701146"/>
          </a:xfrm>
          <a:prstGeom prst="rect">
            <a:avLst/>
          </a:prstGeom>
        </p:spPr>
      </p:pic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8610600" y="304800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" action="ppaction://hlinkshowjump?jump=previousslide"/>
          </p:cNvPr>
          <p:cNvSpPr/>
          <p:nvPr/>
        </p:nvSpPr>
        <p:spPr>
          <a:xfrm>
            <a:off x="8382000" y="311727"/>
            <a:ext cx="228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152400" y="152400"/>
            <a:ext cx="129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1447800" y="1524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657600" y="152400"/>
            <a:ext cx="1752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29FC7E-427A-4D43-ABD5-213BC3CBAF9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33"/>
          <a:stretch/>
        </p:blipFill>
        <p:spPr>
          <a:xfrm>
            <a:off x="0" y="6476464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54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128</Words>
  <Application>Microsoft Macintosh PowerPoint</Application>
  <PresentationFormat>On-screen Show (4:3)</PresentationFormat>
  <Paragraphs>17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Helvetica</vt:lpstr>
      <vt:lpstr>Helvetica Neue Light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</dc:creator>
  <cp:lastModifiedBy>MAC-PR EXHI-EDU</cp:lastModifiedBy>
  <cp:revision>38</cp:revision>
  <dcterms:created xsi:type="dcterms:W3CDTF">2013-08-30T00:39:59Z</dcterms:created>
  <dcterms:modified xsi:type="dcterms:W3CDTF">2020-04-14T22:53:24Z</dcterms:modified>
</cp:coreProperties>
</file>