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60" r:id="rId2"/>
    <p:sldId id="272" r:id="rId3"/>
    <p:sldId id="273" r:id="rId4"/>
    <p:sldId id="259" r:id="rId5"/>
    <p:sldId id="264" r:id="rId6"/>
    <p:sldId id="266" r:id="rId7"/>
    <p:sldId id="265" r:id="rId8"/>
    <p:sldId id="267" r:id="rId9"/>
    <p:sldId id="300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33"/>
    <p:restoredTop sz="94729"/>
  </p:normalViewPr>
  <p:slideViewPr>
    <p:cSldViewPr>
      <p:cViewPr varScale="1">
        <p:scale>
          <a:sx n="159" d="100"/>
          <a:sy n="159" d="100"/>
        </p:scale>
        <p:origin x="184" y="6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3F25F-F3DE-1D43-B482-2E1F98C2C79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9D32C-ACD0-FC46-9272-7C2439B05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38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9D32C-ACD0-FC46-9272-7C2439B058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781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5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44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74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5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9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5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8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7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80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7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2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3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" Target="slide1.xml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6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slide" Target="slide2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5" b="58011"/>
          <a:stretch/>
        </p:blipFill>
        <p:spPr>
          <a:xfrm>
            <a:off x="0" y="2057400"/>
            <a:ext cx="9144000" cy="1524001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04800" y="304800"/>
            <a:ext cx="1143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304800" y="685800"/>
            <a:ext cx="1905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304800" y="990600"/>
            <a:ext cx="2971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1066800" y="2362200"/>
            <a:ext cx="5257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1295400" y="2857500"/>
            <a:ext cx="77724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" action="ppaction://noaction"/>
          </p:cNvPr>
          <p:cNvSpPr/>
          <p:nvPr/>
        </p:nvSpPr>
        <p:spPr>
          <a:xfrm>
            <a:off x="1447800" y="3886200"/>
            <a:ext cx="70866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3" name="Rectangle 12">
            <a:hlinkClick r:id="rId6" action="ppaction://hlinksldjump"/>
          </p:cNvPr>
          <p:cNvSpPr/>
          <p:nvPr/>
        </p:nvSpPr>
        <p:spPr>
          <a:xfrm>
            <a:off x="304800" y="5486400"/>
            <a:ext cx="12954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hlinkClick r:id="" action="ppaction://noaction"/>
          </p:cNvPr>
          <p:cNvSpPr/>
          <p:nvPr/>
        </p:nvSpPr>
        <p:spPr>
          <a:xfrm>
            <a:off x="304800" y="5791200"/>
            <a:ext cx="14859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DE6A34B-1E03-0742-8C95-8A053A63B3F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36DC69-A7E2-5549-B54B-FC7EA0625FD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7" b="82954"/>
          <a:stretch/>
        </p:blipFill>
        <p:spPr>
          <a:xfrm>
            <a:off x="308758" y="165538"/>
            <a:ext cx="8530442" cy="1143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D6CB1B-7BF3-C543-B024-6DBD120C2A79}"/>
              </a:ext>
            </a:extLst>
          </p:cNvPr>
          <p:cNvSpPr/>
          <p:nvPr/>
        </p:nvSpPr>
        <p:spPr>
          <a:xfrm>
            <a:off x="1447800" y="4724400"/>
            <a:ext cx="6781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Para acceder a los materiales de talleres regresa a la lista de los módulos y haz clic sobre el documento correspondiente. A continuación, en esta presentación te proveemos el ensayo del historiador Dr. Fernando Picó, la información sobre la obra, datos biográficos del artista y otros materiales complementarios.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29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4" b="6667"/>
          <a:stretch/>
        </p:blipFill>
        <p:spPr>
          <a:xfrm>
            <a:off x="-27709" y="381000"/>
            <a:ext cx="9144000" cy="56388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0709B9-A00F-1148-BA9C-DE8A56560CC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4" b="7778"/>
          <a:stretch/>
        </p:blipFill>
        <p:spPr>
          <a:xfrm>
            <a:off x="0" y="381000"/>
            <a:ext cx="9144000" cy="55626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AA5654-4132-A346-B013-A376C8B401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79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4" b="7770"/>
          <a:stretch/>
        </p:blipFill>
        <p:spPr>
          <a:xfrm>
            <a:off x="10510" y="547254"/>
            <a:ext cx="9144000" cy="5548746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2B81D2-B7B2-3D41-9BFC-CB548E431E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6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/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1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2"/>
          <a:stretch/>
        </p:blipFill>
        <p:spPr>
          <a:xfrm>
            <a:off x="0" y="762000"/>
            <a:ext cx="9144000" cy="6095464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3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/>
          <a:stretch/>
        </p:blipFill>
        <p:spPr>
          <a:xfrm>
            <a:off x="0" y="762000"/>
            <a:ext cx="9144000" cy="6095732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65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/>
          <a:stretch/>
        </p:blipFill>
        <p:spPr>
          <a:xfrm>
            <a:off x="0" y="762000"/>
            <a:ext cx="9144000" cy="6095732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96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2" b="6659"/>
          <a:stretch/>
        </p:blipFill>
        <p:spPr>
          <a:xfrm>
            <a:off x="0" y="304800"/>
            <a:ext cx="9144000" cy="56388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3FC620-1F88-F24A-9FA9-1B341D2D38C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54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55</Words>
  <Application>Microsoft Macintosh PowerPoint</Application>
  <PresentationFormat>On-screen Show (4:3)</PresentationFormat>
  <Paragraphs>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Helvetica Neue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MAC-PR EXHI-EDU</cp:lastModifiedBy>
  <cp:revision>31</cp:revision>
  <dcterms:created xsi:type="dcterms:W3CDTF">2013-08-30T00:39:59Z</dcterms:created>
  <dcterms:modified xsi:type="dcterms:W3CDTF">2020-04-14T22:51:12Z</dcterms:modified>
</cp:coreProperties>
</file>